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110" d="100"/>
          <a:sy n="110" d="100"/>
        </p:scale>
        <p:origin x="1644" y="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EE232DC-09CF-429E-BC81-3B955BA3E08E}" type="datetimeFigureOut">
              <a:rPr lang="en-US" smtClean="0"/>
              <a:t>9/10/2016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59786C3-0DCC-42EE-8368-436DE85B97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86489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9786C3-0DCC-42EE-8368-436DE85B97DA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180928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84C5D3-57BE-4D05-928E-332F6785CEDC}" type="datetimeFigureOut">
              <a:rPr lang="en-US" smtClean="0"/>
              <a:t>9/10/2016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3CE21-7525-46FD-B2A4-FFEDC1E8D2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82078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84C5D3-57BE-4D05-928E-332F6785CEDC}" type="datetimeFigureOut">
              <a:rPr lang="en-US" smtClean="0"/>
              <a:t>9/10/2016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3CE21-7525-46FD-B2A4-FFEDC1E8D2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49427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84C5D3-57BE-4D05-928E-332F6785CEDC}" type="datetimeFigureOut">
              <a:rPr lang="en-US" smtClean="0"/>
              <a:t>9/10/2016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3CE21-7525-46FD-B2A4-FFEDC1E8D2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04485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84C5D3-57BE-4D05-928E-332F6785CEDC}" type="datetimeFigureOut">
              <a:rPr lang="en-US" smtClean="0"/>
              <a:t>9/10/2016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3CE21-7525-46FD-B2A4-FFEDC1E8D2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82040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84C5D3-57BE-4D05-928E-332F6785CEDC}" type="datetimeFigureOut">
              <a:rPr lang="en-US" smtClean="0"/>
              <a:t>9/10/2016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3CE21-7525-46FD-B2A4-FFEDC1E8D2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25430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84C5D3-57BE-4D05-928E-332F6785CEDC}" type="datetimeFigureOut">
              <a:rPr lang="en-US" smtClean="0"/>
              <a:t>9/10/2016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3CE21-7525-46FD-B2A4-FFEDC1E8D2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47557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84C5D3-57BE-4D05-928E-332F6785CEDC}" type="datetimeFigureOut">
              <a:rPr lang="en-US" smtClean="0"/>
              <a:t>9/10/2016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3CE21-7525-46FD-B2A4-FFEDC1E8D2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80364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84C5D3-57BE-4D05-928E-332F6785CEDC}" type="datetimeFigureOut">
              <a:rPr lang="en-US" smtClean="0"/>
              <a:t>9/10/2016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3CE21-7525-46FD-B2A4-FFEDC1E8D2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05074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84C5D3-57BE-4D05-928E-332F6785CEDC}" type="datetimeFigureOut">
              <a:rPr lang="en-US" smtClean="0"/>
              <a:t>9/10/2016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3CE21-7525-46FD-B2A4-FFEDC1E8D2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686284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84C5D3-57BE-4D05-928E-332F6785CEDC}" type="datetimeFigureOut">
              <a:rPr lang="en-US" smtClean="0"/>
              <a:t>9/10/2016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3CE21-7525-46FD-B2A4-FFEDC1E8D2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51598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84C5D3-57BE-4D05-928E-332F6785CEDC}" type="datetimeFigureOut">
              <a:rPr lang="en-US" smtClean="0"/>
              <a:t>9/10/2016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3CE21-7525-46FD-B2A4-FFEDC1E8D2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19763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84C5D3-57BE-4D05-928E-332F6785CEDC}" type="datetimeFigureOut">
              <a:rPr lang="en-US" smtClean="0"/>
              <a:t>9/10/2016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83CE21-7525-46FD-B2A4-FFEDC1E8D2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80483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ight Brace 3"/>
          <p:cNvSpPr/>
          <p:nvPr/>
        </p:nvSpPr>
        <p:spPr>
          <a:xfrm rot="5400000">
            <a:off x="1230313" y="4279700"/>
            <a:ext cx="457200" cy="2720975"/>
          </a:xfrm>
          <a:prstGeom prst="rightBrac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3829600" y="5596829"/>
            <a:ext cx="2206053" cy="9387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rtl="1"/>
            <a:r>
              <a:rPr lang="ar-SA" sz="1100" b="1" dirty="0" smtClean="0">
                <a:cs typeface="Traditional Arabic" panose="02010000000000000000" pitchFamily="2" charset="-78"/>
              </a:rPr>
              <a:t>التكبير والتهليل </a:t>
            </a:r>
            <a:r>
              <a:rPr lang="ar-SA" sz="1050" b="1" dirty="0" smtClean="0">
                <a:cs typeface="Traditional Arabic" panose="02010000000000000000" pitchFamily="2" charset="-78"/>
              </a:rPr>
              <a:t>المطلق</a:t>
            </a:r>
            <a:r>
              <a:rPr lang="ar-SA" sz="1100" b="1" dirty="0" smtClean="0">
                <a:cs typeface="Traditional Arabic" panose="02010000000000000000" pitchFamily="2" charset="-78"/>
              </a:rPr>
              <a:t>  في كل الأوقات وفي الخلوة</a:t>
            </a:r>
          </a:p>
          <a:p>
            <a:pPr algn="ctr" rtl="1"/>
            <a:r>
              <a:rPr lang="ar-SA" sz="1100" b="1" dirty="0" smtClean="0">
                <a:cs typeface="Traditional Arabic" panose="02010000000000000000" pitchFamily="2" charset="-78"/>
              </a:rPr>
              <a:t> والسوق والطريق والبيت ... و أماكن اجتماع الناس</a:t>
            </a:r>
          </a:p>
          <a:p>
            <a:pPr algn="ctr" rtl="1"/>
            <a:r>
              <a:rPr lang="ar-SA" sz="1100" b="1" dirty="0" smtClean="0">
                <a:cs typeface="Traditional Arabic" panose="02010000000000000000" pitchFamily="2" charset="-78"/>
              </a:rPr>
              <a:t>ويدخل فيه ما قبل الصلوات المكتوبات ودبرها </a:t>
            </a:r>
          </a:p>
          <a:p>
            <a:pPr algn="ctr" rtl="1"/>
            <a:r>
              <a:rPr lang="ar-SA" sz="1100" b="1" dirty="0" smtClean="0">
                <a:cs typeface="Traditional Arabic" panose="02010000000000000000" pitchFamily="2" charset="-78"/>
              </a:rPr>
              <a:t> ويجوز في المساجد بعد الأذكار البعدية أو قبلها</a:t>
            </a:r>
          </a:p>
          <a:p>
            <a:pPr algn="ctr" rtl="1"/>
            <a:r>
              <a:rPr lang="ar-SA" sz="1100" b="1" dirty="0" smtClean="0">
                <a:cs typeface="Traditional Arabic" panose="02010000000000000000" pitchFamily="2" charset="-78"/>
              </a:rPr>
              <a:t>شريطة عدم ايذاء المصلين والتشويش عليهم</a:t>
            </a:r>
          </a:p>
        </p:txBody>
      </p:sp>
      <p:sp>
        <p:nvSpPr>
          <p:cNvPr id="7" name="Right Brace 6"/>
          <p:cNvSpPr/>
          <p:nvPr/>
        </p:nvSpPr>
        <p:spPr>
          <a:xfrm rot="5400000">
            <a:off x="3402012" y="1829114"/>
            <a:ext cx="457200" cy="7064375"/>
          </a:xfrm>
          <a:prstGeom prst="rightBrace">
            <a:avLst>
              <a:gd name="adj1" fmla="val 8333"/>
              <a:gd name="adj2" fmla="val 31644"/>
            </a:avLst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381000" y="5943600"/>
            <a:ext cx="2133600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ar-SA" sz="1050" b="1" dirty="0" smtClean="0">
                <a:cs typeface="Traditional Arabic" panose="02010000000000000000" pitchFamily="2" charset="-78"/>
              </a:rPr>
              <a:t>يجتمع التكبيروالتهليل المطلق والمقيد</a:t>
            </a:r>
          </a:p>
          <a:p>
            <a:pPr algn="ctr"/>
            <a:r>
              <a:rPr lang="ar-SA" sz="1050" b="1" dirty="0" smtClean="0">
                <a:cs typeface="Traditional Arabic" panose="02010000000000000000" pitchFamily="2" charset="-78"/>
              </a:rPr>
              <a:t> في هذه الأيام </a:t>
            </a:r>
          </a:p>
          <a:p>
            <a:pPr algn="ctr"/>
            <a:r>
              <a:rPr lang="ar-SA" sz="1050" b="1" dirty="0" smtClean="0">
                <a:cs typeface="Traditional Arabic" panose="02010000000000000000" pitchFamily="2" charset="-78"/>
              </a:rPr>
              <a:t>ويزيدان</a:t>
            </a:r>
          </a:p>
          <a:p>
            <a:pPr algn="ctr"/>
            <a:r>
              <a:rPr lang="ar-SA" sz="1050" b="1" dirty="0" smtClean="0">
                <a:cs typeface="Traditional Arabic" panose="02010000000000000000" pitchFamily="2" charset="-78"/>
              </a:rPr>
              <a:t> تأكيدا دبر الصلوات المكتوبات جماعة</a:t>
            </a:r>
          </a:p>
          <a:p>
            <a:pPr algn="ctr"/>
            <a:endParaRPr lang="en-US" sz="1050" b="1" dirty="0">
              <a:cs typeface="Traditional Arabic" panose="02010000000000000000" pitchFamily="2" charset="-78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1853863"/>
            <a:ext cx="8839200" cy="31958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16" name="Straight Arrow Connector 15"/>
          <p:cNvCxnSpPr/>
          <p:nvPr/>
        </p:nvCxnSpPr>
        <p:spPr>
          <a:xfrm>
            <a:off x="533400" y="762000"/>
            <a:ext cx="0" cy="3124200"/>
          </a:xfrm>
          <a:prstGeom prst="straightConnector1">
            <a:avLst/>
          </a:prstGeom>
          <a:ln w="15875">
            <a:bevel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/>
          <p:cNvCxnSpPr/>
          <p:nvPr/>
        </p:nvCxnSpPr>
        <p:spPr>
          <a:xfrm>
            <a:off x="2802775" y="1600200"/>
            <a:ext cx="0" cy="1371600"/>
          </a:xfrm>
          <a:prstGeom prst="straightConnector1">
            <a:avLst/>
          </a:prstGeom>
          <a:ln w="15875">
            <a:bevel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68369" y="152400"/>
            <a:ext cx="930062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ar-SA" sz="1050" b="1" dirty="0" smtClean="0">
                <a:cs typeface="Traditional Arabic" panose="02010000000000000000" pitchFamily="2" charset="-78"/>
              </a:rPr>
              <a:t>أخر التكبير والتهليل</a:t>
            </a:r>
          </a:p>
          <a:p>
            <a:pPr algn="ctr"/>
            <a:r>
              <a:rPr lang="ar-SA" sz="1050" b="1" dirty="0" smtClean="0">
                <a:cs typeface="Traditional Arabic" panose="02010000000000000000" pitchFamily="2" charset="-78"/>
              </a:rPr>
              <a:t>في دبر صلاة العصر</a:t>
            </a:r>
          </a:p>
          <a:p>
            <a:pPr algn="ctr"/>
            <a:r>
              <a:rPr lang="ar-SA" sz="1050" b="1" dirty="0" smtClean="0">
                <a:cs typeface="Traditional Arabic" panose="02010000000000000000" pitchFamily="2" charset="-78"/>
              </a:rPr>
              <a:t>آخر أيام التشريق</a:t>
            </a:r>
          </a:p>
          <a:p>
            <a:pPr algn="ctr"/>
            <a:endParaRPr lang="en-US" sz="1050" b="1" dirty="0">
              <a:cs typeface="Traditional Arabic" panose="02010000000000000000" pitchFamily="2" charset="-78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573646" y="866126"/>
            <a:ext cx="2458258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ar-SA" sz="1100" b="1" dirty="0" smtClean="0">
                <a:cs typeface="Traditional Arabic" panose="02010000000000000000" pitchFamily="2" charset="-78"/>
              </a:rPr>
              <a:t>يبدأ التكبير والتهليل المقيد بعد صلاة الفجر يوم عرفة،</a:t>
            </a:r>
          </a:p>
          <a:p>
            <a:pPr algn="ctr"/>
            <a:r>
              <a:rPr lang="ar-SA" sz="1100" b="1" dirty="0" smtClean="0">
                <a:cs typeface="Traditional Arabic" panose="02010000000000000000" pitchFamily="2" charset="-78"/>
              </a:rPr>
              <a:t>لقد كانا موجودين قبل وداخلين في التكبير المطلق، ولكنهما يستمران ويزيدان تأكيدا دبر الصلوات</a:t>
            </a:r>
          </a:p>
          <a:p>
            <a:pPr algn="ctr" rtl="1"/>
            <a:r>
              <a:rPr lang="ar-SA" sz="1100" b="1" dirty="0" smtClean="0">
                <a:cs typeface="Traditional Arabic" panose="02010000000000000000" pitchFamily="2" charset="-78"/>
              </a:rPr>
              <a:t> المكتوبات جماعة في أيام التشريق</a:t>
            </a:r>
          </a:p>
          <a:p>
            <a:pPr algn="ctr"/>
            <a:endParaRPr lang="en-US" sz="1100" b="1" dirty="0">
              <a:cs typeface="Traditional Arabic" panose="02010000000000000000" pitchFamily="2" charset="-78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2300720" y="133004"/>
            <a:ext cx="45425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ar-SA" sz="1400" b="1" dirty="0" smtClean="0">
                <a:solidFill>
                  <a:srgbClr val="0000FF"/>
                </a:solidFill>
              </a:rPr>
              <a:t>رسم مبسط يوضح زمن التكبير والتهليل المطلق والمقيد في العشر الأولى من شهر ذي الحجة وأيام التشريق</a:t>
            </a:r>
            <a:r>
              <a:rPr lang="ar-SA" sz="1400" b="1" dirty="0">
                <a:solidFill>
                  <a:srgbClr val="0000FF"/>
                </a:solidFill>
              </a:rPr>
              <a:t> </a:t>
            </a:r>
            <a:r>
              <a:rPr lang="ar-SA" sz="1400" b="1" dirty="0" smtClean="0">
                <a:solidFill>
                  <a:srgbClr val="0000FF"/>
                </a:solidFill>
              </a:rPr>
              <a:t>استناداعلى أقوال طائفة من العلماء</a:t>
            </a:r>
            <a:endParaRPr lang="en-US" sz="1400" b="1" dirty="0" smtClean="0">
              <a:solidFill>
                <a:srgbClr val="0000FF"/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7304245" y="6289848"/>
            <a:ext cx="151996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ar-SA" sz="800" b="1" dirty="0" smtClean="0">
                <a:cs typeface="Traditional Arabic" panose="02010000000000000000" pitchFamily="2" charset="-78"/>
              </a:rPr>
              <a:t>فكرة وتصميم وإعداد:  هشام محمد سعيد قربان</a:t>
            </a:r>
          </a:p>
          <a:p>
            <a:pPr algn="ctr" rtl="1"/>
            <a:r>
              <a:rPr lang="ar-SA" sz="800" b="1" dirty="0" smtClean="0">
                <a:cs typeface="Traditional Arabic" panose="02010000000000000000" pitchFamily="2" charset="-78"/>
              </a:rPr>
              <a:t>حقوق الطبع محفوظة للمؤلف 1437- 2016</a:t>
            </a:r>
          </a:p>
          <a:p>
            <a:pPr algn="ctr" rtl="1"/>
            <a:r>
              <a:rPr lang="en-US" sz="800" b="1" dirty="0">
                <a:cs typeface="Traditional Arabic" panose="02010000000000000000" pitchFamily="2" charset="-78"/>
              </a:rPr>
              <a:t>h</a:t>
            </a:r>
            <a:r>
              <a:rPr lang="en-US" sz="800" b="1" dirty="0" smtClean="0">
                <a:cs typeface="Traditional Arabic" panose="02010000000000000000" pitchFamily="2" charset="-78"/>
              </a:rPr>
              <a:t>esham.gurban@hotmail.com</a:t>
            </a:r>
            <a:endParaRPr lang="en-US" sz="800" b="1" dirty="0">
              <a:cs typeface="Traditional Arabic" panose="02010000000000000000" pitchFamily="2" charset="-78"/>
            </a:endParaRPr>
          </a:p>
        </p:txBody>
      </p:sp>
      <p:pic>
        <p:nvPicPr>
          <p:cNvPr id="2" name="صورة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5800" y="8487"/>
            <a:ext cx="762000" cy="5136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1798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209</TotalTime>
  <Words>133</Words>
  <Application>Microsoft Office PowerPoint</Application>
  <PresentationFormat>عرض على الشاشة (3:4)‏</PresentationFormat>
  <Paragraphs>20</Paragraphs>
  <Slides>1</Slides>
  <Notes>1</Notes>
  <HiddenSlides>0</HiddenSlides>
  <MMClips>0</MMClips>
  <ScaleCrop>false</ScaleCrop>
  <HeadingPairs>
    <vt:vector size="6" baseType="variant">
      <vt:variant>
        <vt:lpstr>الخطوط المستخدمة</vt:lpstr>
      </vt:variant>
      <vt:variant>
        <vt:i4>3</vt:i4>
      </vt:variant>
      <vt:variant>
        <vt:lpstr>نسق</vt:lpstr>
      </vt:variant>
      <vt:variant>
        <vt:i4>1</vt:i4>
      </vt:variant>
      <vt:variant>
        <vt:lpstr>عناوين الشرائح</vt:lpstr>
      </vt:variant>
      <vt:variant>
        <vt:i4>1</vt:i4>
      </vt:variant>
    </vt:vector>
  </HeadingPairs>
  <TitlesOfParts>
    <vt:vector size="5" baseType="lpstr">
      <vt:lpstr>Arial</vt:lpstr>
      <vt:lpstr>Calibri</vt:lpstr>
      <vt:lpstr>Traditional Arabic</vt:lpstr>
      <vt:lpstr>Office Theme</vt:lpstr>
      <vt:lpstr>عرض تقديمي في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 G</dc:creator>
  <cp:lastModifiedBy>ABO-HABYBA</cp:lastModifiedBy>
  <cp:revision>17</cp:revision>
  <dcterms:created xsi:type="dcterms:W3CDTF">2016-09-08T16:55:02Z</dcterms:created>
  <dcterms:modified xsi:type="dcterms:W3CDTF">2016-09-10T00:57:21Z</dcterms:modified>
</cp:coreProperties>
</file>